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4" r:id="rId6"/>
    <p:sldId id="260" r:id="rId7"/>
    <p:sldId id="266" r:id="rId8"/>
    <p:sldId id="267" r:id="rId9"/>
    <p:sldId id="261" r:id="rId10"/>
    <p:sldId id="262" r:id="rId11"/>
    <p:sldId id="258" r:id="rId12"/>
    <p:sldId id="263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E2957B-03D8-4C40-86AE-EFBAE2FF77A4}" type="datetimeFigureOut">
              <a:rPr lang="zh-TW" altLang="en-US" smtClean="0"/>
              <a:pPr/>
              <a:t>2018/10/16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FFBE71-0A0E-4E9A-AEB0-27E1A13D17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i.gov.tw/cal/fee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solidFill>
                  <a:srgbClr val="FFC000"/>
                </a:solidFill>
              </a:rPr>
              <a:t>勞僱聘用與勞保系統使用說明</a:t>
            </a:r>
            <a:endParaRPr lang="zh-TW" alt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/>
              <a:t>校內兼職注意事項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在校內有兩單位聘用併均符合投保資格者，請於聘用時告知人事室。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同時具月保、日保身分投保方式：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資料於當月送至人事室者當月不計，辦理調薪次月生效。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資料於前一個月送至人事室者將兩計畫薪資加總辦理調薪次月生效。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日保薪資每日不同或有變動者，請分列投保人員名冊。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分攤表拆分負擔金額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原則上依比例計算，如各計畫有其他分攤方式，可自行協商後送至人事室。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/>
              <a:t>勞保系統使用介紹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由聘用請示單介面進入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勞保投保申請單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聘用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勞保投保申請單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紙本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勞保投保查詢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分攤表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altLang="zh-TW" sz="6000" b="1" dirty="0" smtClean="0"/>
          </a:p>
          <a:p>
            <a:pPr algn="ctr">
              <a:buNone/>
            </a:pPr>
            <a:r>
              <a:rPr lang="en-US" altLang="zh-TW" sz="6000" b="1" dirty="0" smtClean="0"/>
              <a:t>END</a:t>
            </a:r>
            <a:r>
              <a:rPr lang="zh-TW" altLang="en-US" sz="6000" b="1" dirty="0" smtClean="0"/>
              <a:t>  </a:t>
            </a:r>
            <a:r>
              <a:rPr lang="en-US" altLang="zh-TW" sz="6000" b="1" dirty="0" smtClean="0"/>
              <a:t>Q&amp;A</a:t>
            </a:r>
          </a:p>
          <a:p>
            <a:pPr algn="ctr">
              <a:buNone/>
            </a:pPr>
            <a:r>
              <a:rPr lang="zh-TW" altLang="en-US" sz="4400" b="1" dirty="0" smtClean="0"/>
              <a:t>請把多餘的投保單刪除以免影響系統查核結果。</a:t>
            </a:r>
            <a:endParaRPr lang="en-US" altLang="zh-TW" sz="4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/>
              <a:t>聘用流程與文件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專任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時間充裕：缺額請示單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校聘或學校配合款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萬以上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→聘用請示單、勞保投保申請單、合約書。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時間緊急：聘用核可文件、勞保投保申請單、合約書。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兼任、工讀生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時間充裕：聘用請示單、勞保投保申請單、合約書。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時間緊急：聘用核可文件、勞保投保申請單、合約書。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大批短期工讀生：以一個月內短期日保者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日之工讀生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以聘用核可文件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註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、勞保投保申請單辦理。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22960" lvl="4" indent="-274320">
              <a:buSzPct val="95000"/>
              <a:buNone/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：簽呈內請註明薪資給予方式並附上聘用人員名冊，如有活動議程或分工執掌更佳。</a:t>
            </a: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/>
              <a:t>聘用流程與文件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科技部聘用請確認聘用資格與薪資。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◎專任皆須至人事室辦理報到。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◎兼任、工讀生若非本校在學學生，需至人事室辦理報到繳交警察刑事紀錄證明。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如中途離校後再聘用需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再繳交一次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◎聘用請示單聘用別與合約書務必相符。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000" b="1" dirty="0" smtClean="0"/>
              <a:t>健保加保規則與費用計算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健保投保條件：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滿足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周工時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小時以上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每日到工，視為專職人員需強制投保健保。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雖然滿足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項條件，但聘用期間三個月以內，個人同意並出具聲明書可維持其原投保單位投保。</a:t>
            </a:r>
            <a:endParaRPr lang="en-US" altLang="zh-TW" sz="2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有其他專任工作者。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其他身分條件。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健保計費規則：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均以月計。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眷屬計費方式，每增加一位眷屬，增加一倍自付額，第四位起不計。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未保到月底最後一日者當月不計費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日保需單獨辦理健保者例外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/>
              <a:t>健保加保規則與費用計算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日保者健保計算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日保人員可能勞保、勞退無保到月底最後一日，但因符合健保投保資格，仍需投保健保並需繳健保費用。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外籍生健保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外籍生加保需檢附居留證與工作證電子檔。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000" b="1" dirty="0" smtClean="0"/>
              <a:t>勞保加保規則與計算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勞保不投保條件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仍需填寫勞保投保申請單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具公保身分。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勞保計費規則：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以日計算，四捨五入，每月均以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天計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(2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月如有特殊情況例外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2"/>
              </a:rPr>
              <a:t>https://www.bli.gov.tw/cal/fee.aspx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下頁說明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外籍人士不計算就業保險費用。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每月薪資變動大者，可以三個月平均薪資投保。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不可追溯加保，請務必提前提供資料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!!</a:t>
            </a:r>
          </a:p>
          <a:p>
            <a:endParaRPr lang="en-US" altLang="zh-TW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922" y="1935163"/>
            <a:ext cx="692015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199073" cy="410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000" b="1" dirty="0" smtClean="0"/>
              <a:t>勞退加保規則與計算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勞退雇主不投保資格：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編制外僅從事教學工作之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教師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具本職兼任教師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外籍人士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勞退計費規則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以日計算，四捨五入，每月均以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天計。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同時具不投保資格與強制投保資格者一律依強制投保資格投保。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2854</TotalTime>
  <Words>716</Words>
  <Application>Microsoft Office PowerPoint</Application>
  <PresentationFormat>如螢幕大小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流線</vt:lpstr>
      <vt:lpstr>勞僱聘用與勞保系統使用說明</vt:lpstr>
      <vt:lpstr>聘用流程與文件</vt:lpstr>
      <vt:lpstr>聘用流程與文件</vt:lpstr>
      <vt:lpstr>健保加保規則與費用計算</vt:lpstr>
      <vt:lpstr>健保加保規則與費用計算</vt:lpstr>
      <vt:lpstr>勞保加保規則與計算</vt:lpstr>
      <vt:lpstr>投影片 7</vt:lpstr>
      <vt:lpstr>投影片 8</vt:lpstr>
      <vt:lpstr>勞退加保規則與計算</vt:lpstr>
      <vt:lpstr>校內兼職注意事項</vt:lpstr>
      <vt:lpstr>勞保系統使用介紹</vt:lpstr>
      <vt:lpstr>投影片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129</cp:revision>
  <dcterms:created xsi:type="dcterms:W3CDTF">2018-07-10T08:07:10Z</dcterms:created>
  <dcterms:modified xsi:type="dcterms:W3CDTF">2018-10-16T05:37:55Z</dcterms:modified>
</cp:coreProperties>
</file>